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3" r:id="rId3"/>
    <p:sldId id="264" r:id="rId4"/>
    <p:sldId id="258" r:id="rId5"/>
    <p:sldId id="262" r:id="rId6"/>
    <p:sldId id="256" r:id="rId7"/>
    <p:sldId id="269" r:id="rId8"/>
    <p:sldId id="270" r:id="rId9"/>
    <p:sldId id="257" r:id="rId10"/>
    <p:sldId id="271" r:id="rId11"/>
    <p:sldId id="267" r:id="rId12"/>
    <p:sldId id="268" r:id="rId13"/>
    <p:sldId id="259" r:id="rId14"/>
    <p:sldId id="260" r:id="rId15"/>
    <p:sldId id="261" r:id="rId16"/>
    <p:sldId id="273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82;&#1086;&#1085;&#1082;&#1091;&#1088;&#1089;%20&#1041;&#1077;&#1083;&#1086;&#1085;&#1086;&#1089;&#1086;&#1074;&#1072;\&#1084;&#1086;&#1083;&#1086;&#1082;&#1086;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82;&#1086;&#1085;&#1082;&#1091;&#1088;&#1089;%20&#1041;&#1077;&#1083;&#1086;&#1085;&#1086;&#1089;&#1086;&#1074;&#1072;\&#1086;&#1093;&#1086;&#1090;&#1072;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" TargetMode="External"/><Relationship Id="rId2" Type="http://schemas.openxmlformats.org/officeDocument/2006/relationships/hyperlink" Target="https://www.youtube.com/watch?v=wh6lxMpffCo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82;&#1086;&#1085;&#1082;&#1091;&#1088;&#1089;%20&#1041;&#1077;&#1083;&#1086;&#1085;&#1086;&#1089;&#1086;&#1074;&#1072;\&#1101;&#1082;&#1086;&#1085;&#1086;&#1084;&#1080;&#1090;&#1100;%20&#1073;&#1091;&#1076;&#1091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82;&#1086;&#1085;&#1082;&#1091;&#1088;&#1089;%20&#1041;&#1077;&#1083;&#1086;&#1085;&#1086;&#1089;&#1086;&#1074;&#1072;\&#1082;&#1091;&#1087;&#1080;&#1090;&#1100;%20&#1082;&#1086;&#1088;&#1086;&#1074;&#1091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629400" y="5638800"/>
            <a:ext cx="2362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Составитель: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Белоносова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Т.В.,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начальных классов.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429000" y="6172200"/>
            <a:ext cx="1219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2017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762000" y="457200"/>
            <a:ext cx="7543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«Средняя общеобразовательная школа № 6 г. Юрги»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04800" y="1600200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Закрепление по теме «Табличное умножение и деление»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(урок математики, 3 класс)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819400"/>
            <a:ext cx="31718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pic>
        <p:nvPicPr>
          <p:cNvPr id="3" name="молок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76200"/>
            <a:ext cx="8839200" cy="647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1752600"/>
            <a:ext cx="361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Кооператив 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deti.cbs-angarsk.ru/images/stories/kids/birthday/kot_Matroskin/k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3429000"/>
            <a:ext cx="2263418" cy="2933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pic>
        <p:nvPicPr>
          <p:cNvPr id="3" name="охот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152400"/>
            <a:ext cx="8839200" cy="65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3048000"/>
            <a:ext cx="38438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-15,11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Бизнес -12,10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685800"/>
            <a:ext cx="8991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Ивановы открыли индивидуальное частное  предприятие. Они  вырастили 2 тыквы и продали каждую тыкву за 6 рублей.</a:t>
            </a:r>
          </a:p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Какой доход они получили? Какой будет доход, если цена уменьшится на 1 рубль?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donate.petridish.pw/sites/default/files/stickers/1/onglxx7ckw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3048000"/>
            <a:ext cx="2743200" cy="3581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</a:t>
            </a:r>
            <a:endParaRPr lang="ru-RU" dirty="0"/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914400" y="2133600"/>
            <a:ext cx="1600200" cy="1905000"/>
          </a:xfrm>
          <a:prstGeom prst="rect">
            <a:avLst/>
          </a:prstGeom>
          <a:solidFill>
            <a:srgbClr val="DBE5F1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1371600" y="2743200"/>
            <a:ext cx="685800" cy="609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21" name="Прямая соединительная линия 20"/>
          <p:cNvCxnSpPr>
            <a:stCxn id="17424" idx="1"/>
            <a:endCxn id="17424" idx="3"/>
          </p:cNvCxnSpPr>
          <p:nvPr/>
        </p:nvCxnSpPr>
        <p:spPr>
          <a:xfrm rot="10800000" flipH="1">
            <a:off x="1371600" y="3048000"/>
            <a:ext cx="685800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1524000" y="3200401"/>
            <a:ext cx="304803" cy="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3276600" y="2133600"/>
            <a:ext cx="1600200" cy="1905000"/>
          </a:xfrm>
          <a:prstGeom prst="rect">
            <a:avLst/>
          </a:prstGeom>
          <a:solidFill>
            <a:srgbClr val="DBE5F1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5867400" y="2209800"/>
            <a:ext cx="1600200" cy="1905000"/>
          </a:xfrm>
          <a:prstGeom prst="rect">
            <a:avLst/>
          </a:prstGeom>
          <a:solidFill>
            <a:srgbClr val="DBE5F1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3886200" y="2895600"/>
            <a:ext cx="5334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6324600" y="2743200"/>
            <a:ext cx="685800" cy="609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8" name="AutoShape 20"/>
          <p:cNvSpPr>
            <a:spLocks noChangeArrowheads="1"/>
          </p:cNvSpPr>
          <p:nvPr/>
        </p:nvSpPr>
        <p:spPr bwMode="auto">
          <a:xfrm>
            <a:off x="5867400" y="838200"/>
            <a:ext cx="1600200" cy="1371600"/>
          </a:xfrm>
          <a:prstGeom prst="triangle">
            <a:avLst>
              <a:gd name="adj" fmla="val 51047"/>
            </a:avLst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9" name="AutoShape 21"/>
          <p:cNvSpPr>
            <a:spLocks noChangeArrowheads="1"/>
          </p:cNvSpPr>
          <p:nvPr/>
        </p:nvSpPr>
        <p:spPr bwMode="auto">
          <a:xfrm>
            <a:off x="3276600" y="1295400"/>
            <a:ext cx="1600200" cy="8477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AutoShape 21"/>
          <p:cNvSpPr>
            <a:spLocks noChangeArrowheads="1"/>
          </p:cNvSpPr>
          <p:nvPr/>
        </p:nvSpPr>
        <p:spPr bwMode="auto">
          <a:xfrm>
            <a:off x="914400" y="1295400"/>
            <a:ext cx="1600200" cy="8477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90600" y="4495800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Шарик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00400" y="4572000"/>
            <a:ext cx="2279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Дядя Фёдор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9800" y="4572000"/>
            <a:ext cx="2250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Матроскин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371600" y="1371600"/>
            <a:ext cx="3505200" cy="16002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4600" y="533400"/>
            <a:ext cx="731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828800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1447800"/>
            <a:ext cx="2383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Р=(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а+в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Р=(7+5)х2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Р=24м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8800" y="4267200"/>
            <a:ext cx="170110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=а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=7х5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=35м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86000" y="685800"/>
            <a:ext cx="472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«Русское лото»</a:t>
            </a: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7600" y="228600"/>
            <a:ext cx="1751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Рефлексия.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81000" y="1066800"/>
            <a:ext cx="6727825" cy="2724150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http://akterykino.com/_nw/43/71143414.jpg"/>
          <p:cNvPicPr/>
          <p:nvPr/>
        </p:nvPicPr>
        <p:blipFill>
          <a:blip r:embed="rId2"/>
          <a:srcRect b="24200"/>
          <a:stretch>
            <a:fillRect/>
          </a:stretch>
        </p:blipFill>
        <p:spPr bwMode="auto">
          <a:xfrm>
            <a:off x="533400" y="1143000"/>
            <a:ext cx="2342515" cy="26289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48000" y="1066800"/>
          <a:ext cx="3819525" cy="2788539"/>
        </p:xfrm>
        <a:graphic>
          <a:graphicData uri="http://schemas.openxmlformats.org/drawingml/2006/table">
            <a:tbl>
              <a:tblPr/>
              <a:tblGrid>
                <a:gridCol w="435409"/>
                <a:gridCol w="457657"/>
                <a:gridCol w="428417"/>
                <a:gridCol w="394729"/>
                <a:gridCol w="425875"/>
                <a:gridCol w="397271"/>
                <a:gridCol w="423332"/>
                <a:gridCol w="399178"/>
                <a:gridCol w="457657"/>
              </a:tblGrid>
              <a:tr h="438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   6  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 48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30 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 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  45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72 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        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  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 87 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  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27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17 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81000" y="3886200"/>
            <a:ext cx="5105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Необходимо правильно вычеркнуть числа в билете.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Увеличь 9 в 3 раза.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Уменьши 24 в 3 раза.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Уменьши 32 на 4.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произведение чисел 6 и 5.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частное чисел 18 и 6.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сумму чисел 8 и 9.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разность чисел 40 и 8.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сколько раз 5 меньше 50?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0" marR="0" lvl="4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Чему равно произведение чисел 6и 7?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2400" y="6172200"/>
            <a:ext cx="4876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Соедините вычеркнутые числа. Что у вас получилось?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4572000" y="1219200"/>
            <a:ext cx="838200" cy="1588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114800" y="1676400"/>
            <a:ext cx="914400" cy="1588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Дуга 15"/>
          <p:cNvSpPr/>
          <p:nvPr/>
        </p:nvSpPr>
        <p:spPr>
          <a:xfrm>
            <a:off x="3733800" y="2209800"/>
            <a:ext cx="1828800" cy="1447800"/>
          </a:xfrm>
          <a:prstGeom prst="arc">
            <a:avLst>
              <a:gd name="adj1" fmla="val 16087986"/>
              <a:gd name="adj2" fmla="val 7227677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971800" y="533400"/>
            <a:ext cx="2125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Интернет- ресурсы.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167640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https://deti.cbs-angarsk.ru/images/stories/kids/birthday/kot_Matroskin/kot.jpg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22098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https://arhivurokov.ru/kopilka/uploads/user_file_56efee5926682/intieraktivnyiurokrusskoghoiazykaputieshiestviievprostokvashinosobstviennyieimienasushchiestvitielnyie_4.png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3400" y="2971800"/>
            <a:ext cx="7772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https://www.1c-interes.ru/upload/pictures2014/0614/15/3454581_1.jpg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3400" y="1219200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http://900igr.net/up/datai/251965/0006-010-.png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3400" y="3429000"/>
            <a:ext cx="807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Трое из 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Простоквашино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 —-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YouTube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youtube.com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›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watch?v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=wh6lxMpffCo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4038600"/>
            <a:ext cx="1574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Словарь Ожегова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3400" y="685800"/>
            <a:ext cx="6477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 утра учу таблицу,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замучился совсем.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Ну, зачем же знать таблицу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тебе, и мне – нам всем?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14400" y="1676400"/>
            <a:ext cx="6934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Закрепление по теме «Табличное умножение и деление».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http://i42.mindmix.ru/28/77/367728/49/7185949/2f0757226df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04800"/>
            <a:ext cx="76200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14400" y="2895600"/>
          <a:ext cx="6019799" cy="3124200"/>
        </p:xfrm>
        <a:graphic>
          <a:graphicData uri="http://schemas.openxmlformats.org/drawingml/2006/table">
            <a:tbl>
              <a:tblPr/>
              <a:tblGrid>
                <a:gridCol w="1219148"/>
                <a:gridCol w="1074451"/>
                <a:gridCol w="1237620"/>
                <a:gridCol w="1234541"/>
                <a:gridCol w="1254039"/>
              </a:tblGrid>
              <a:tr h="1562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4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7200" y="533400"/>
            <a:ext cx="8382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8х 5=  э               4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 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6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7=м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18: 3 = к             56 : 8 = и              4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8 =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 = о             28 : 4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24: 4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81000" y="304800"/>
          <a:ext cx="6019799" cy="3785616"/>
        </p:xfrm>
        <a:graphic>
          <a:graphicData uri="http://schemas.openxmlformats.org/drawingml/2006/table">
            <a:tbl>
              <a:tblPr/>
              <a:tblGrid>
                <a:gridCol w="1219148"/>
                <a:gridCol w="1074451"/>
                <a:gridCol w="1237620"/>
                <a:gridCol w="1234541"/>
                <a:gridCol w="1254039"/>
              </a:tblGrid>
              <a:tr h="1562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</a:t>
                      </a:r>
                      <a:endParaRPr lang="ru-RU" sz="5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5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5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5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5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5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5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5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5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5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endParaRPr lang="ru-RU" sz="5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2" name="Picture 2" descr="https://pbs.twimg.com/media/CpA9bk0XgAAbt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4343400"/>
            <a:ext cx="4191893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</a:t>
            </a:r>
            <a:endParaRPr lang="ru-RU" dirty="0"/>
          </a:p>
        </p:txBody>
      </p:sp>
      <p:pic>
        <p:nvPicPr>
          <p:cNvPr id="3" name="экономить буду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152400"/>
            <a:ext cx="8763000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</a:t>
            </a:r>
            <a:endParaRPr lang="ru-RU" dirty="0"/>
          </a:p>
        </p:txBody>
      </p:sp>
      <p:pic>
        <p:nvPicPr>
          <p:cNvPr id="3" name="купить корову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152400"/>
            <a:ext cx="8839200" cy="65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1219200"/>
            <a:ext cx="38138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Фермер -12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Арендатор -9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deti.cbs-angarsk.ru/images/stories/kids/birthday/kot_Matroskin/k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3429000"/>
            <a:ext cx="2263418" cy="2933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356</Words>
  <PresentationFormat>Экран (4:3)</PresentationFormat>
  <Paragraphs>183</Paragraphs>
  <Slides>17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Dom</dc:creator>
  <cp:lastModifiedBy>Dom</cp:lastModifiedBy>
  <cp:revision>27</cp:revision>
  <dcterms:created xsi:type="dcterms:W3CDTF">2017-12-10T08:09:46Z</dcterms:created>
  <dcterms:modified xsi:type="dcterms:W3CDTF">2017-12-14T14:44:48Z</dcterms:modified>
</cp:coreProperties>
</file>